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14E8-F14C-4E51-B64D-A652A4E7742E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4B58-8EE1-4ED0-B82C-1781C13F3A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14E8-F14C-4E51-B64D-A652A4E7742E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4B58-8EE1-4ED0-B82C-1781C13F3A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14E8-F14C-4E51-B64D-A652A4E7742E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4B58-8EE1-4ED0-B82C-1781C13F3A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14E8-F14C-4E51-B64D-A652A4E7742E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4B58-8EE1-4ED0-B82C-1781C13F3A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14E8-F14C-4E51-B64D-A652A4E7742E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4B58-8EE1-4ED0-B82C-1781C13F3A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14E8-F14C-4E51-B64D-A652A4E7742E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4B58-8EE1-4ED0-B82C-1781C13F3A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14E8-F14C-4E51-B64D-A652A4E7742E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4B58-8EE1-4ED0-B82C-1781C13F3A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14E8-F14C-4E51-B64D-A652A4E7742E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4B58-8EE1-4ED0-B82C-1781C13F3A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14E8-F14C-4E51-B64D-A652A4E7742E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4B58-8EE1-4ED0-B82C-1781C13F3A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14E8-F14C-4E51-B64D-A652A4E7742E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4B58-8EE1-4ED0-B82C-1781C13F3A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14E8-F14C-4E51-B64D-A652A4E7742E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44B58-8EE1-4ED0-B82C-1781C13F3A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814E8-F14C-4E51-B64D-A652A4E7742E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44B58-8EE1-4ED0-B82C-1781C13F3A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76400" y="457200"/>
            <a:ext cx="60692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Unit 3- My friends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1447800"/>
            <a:ext cx="76778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Lesson 4: Communication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orld-map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990600"/>
            <a:ext cx="8440615" cy="525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8</Words>
  <Application>Microsoft Office PowerPoint</Application>
  <PresentationFormat>On-screen Show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binhminhpc</dc:creator>
  <cp:lastModifiedBy>binhminhpc</cp:lastModifiedBy>
  <cp:revision>44</cp:revision>
  <dcterms:created xsi:type="dcterms:W3CDTF">2015-09-30T15:31:44Z</dcterms:created>
  <dcterms:modified xsi:type="dcterms:W3CDTF">2015-09-30T22:44:11Z</dcterms:modified>
</cp:coreProperties>
</file>